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</p:sldIdLst>
  <p:sldSz cx="6858000" cy="9906000" type="A4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232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BCB7B-671F-4EFF-B375-AF57B3E92A99}" type="datetimeFigureOut">
              <a:rPr lang="it-IT" smtClean="0"/>
              <a:t>02/04/2026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CEBBD-1978-424A-A082-DCC753469FD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0925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BCB7B-671F-4EFF-B375-AF57B3E92A99}" type="datetimeFigureOut">
              <a:rPr lang="it-IT" smtClean="0"/>
              <a:t>02/04/2026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CEBBD-1978-424A-A082-DCC753469FD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1144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BCB7B-671F-4EFF-B375-AF57B3E92A99}" type="datetimeFigureOut">
              <a:rPr lang="it-IT" smtClean="0"/>
              <a:t>02/04/2026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CEBBD-1978-424A-A082-DCC753469FD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4180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BCB7B-671F-4EFF-B375-AF57B3E92A99}" type="datetimeFigureOut">
              <a:rPr lang="it-IT" smtClean="0"/>
              <a:t>02/04/2026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CEBBD-1978-424A-A082-DCC753469FD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7758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BCB7B-671F-4EFF-B375-AF57B3E92A99}" type="datetimeFigureOut">
              <a:rPr lang="it-IT" smtClean="0"/>
              <a:t>02/04/2026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CEBBD-1978-424A-A082-DCC753469FD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4042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BCB7B-671F-4EFF-B375-AF57B3E92A99}" type="datetimeFigureOut">
              <a:rPr lang="it-IT" smtClean="0"/>
              <a:t>02/04/2026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CEBBD-1978-424A-A082-DCC753469FD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7679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BCB7B-671F-4EFF-B375-AF57B3E92A99}" type="datetimeFigureOut">
              <a:rPr lang="it-IT" smtClean="0"/>
              <a:t>02/04/2026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CEBBD-1978-424A-A082-DCC753469FD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73570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BCB7B-671F-4EFF-B375-AF57B3E92A99}" type="datetimeFigureOut">
              <a:rPr lang="it-IT" smtClean="0"/>
              <a:t>02/04/2026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CEBBD-1978-424A-A082-DCC753469FD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0206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BCB7B-671F-4EFF-B375-AF57B3E92A99}" type="datetimeFigureOut">
              <a:rPr lang="it-IT" smtClean="0"/>
              <a:t>02/04/2026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CEBBD-1978-424A-A082-DCC753469FD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3059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BCB7B-671F-4EFF-B375-AF57B3E92A99}" type="datetimeFigureOut">
              <a:rPr lang="it-IT" smtClean="0"/>
              <a:t>02/04/2026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CEBBD-1978-424A-A082-DCC753469FD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6532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BCB7B-671F-4EFF-B375-AF57B3E92A99}" type="datetimeFigureOut">
              <a:rPr lang="it-IT" smtClean="0"/>
              <a:t>02/04/2026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CEBBD-1978-424A-A082-DCC753469FD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5353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9BCB7B-671F-4EFF-B375-AF57B3E92A99}" type="datetimeFigureOut">
              <a:rPr lang="it-IT" smtClean="0"/>
              <a:t>02/04/2026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4CEBBD-1978-424A-A082-DCC753469FD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2986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397C9934-333D-430A-B8E8-913918781D16}"/>
              </a:ext>
            </a:extLst>
          </p:cNvPr>
          <p:cNvSpPr/>
          <p:nvPr/>
        </p:nvSpPr>
        <p:spPr>
          <a:xfrm>
            <a:off x="83744" y="2280611"/>
            <a:ext cx="6690511" cy="177598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u="sng" dirty="0">
                <a:solidFill>
                  <a:schemeClr val="tx1"/>
                </a:solidFill>
                <a:latin typeface="Palatino Linotype" panose="02040502050505030304" pitchFamily="18" charset="0"/>
              </a:rPr>
              <a:t>Title (maximum 30 </a:t>
            </a:r>
            <a:r>
              <a:rPr lang="it-IT" b="1" u="sng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words</a:t>
            </a:r>
            <a:r>
              <a:rPr lang="it-IT" b="1" u="sng" dirty="0">
                <a:solidFill>
                  <a:schemeClr val="tx1"/>
                </a:solidFill>
                <a:latin typeface="Palatino Linotype" panose="02040502050505030304" pitchFamily="18" charset="0"/>
              </a:rPr>
              <a:t>): </a:t>
            </a:r>
            <a:r>
              <a:rPr lang="en-US" b="1" u="sng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</a:p>
          <a:p>
            <a:pPr algn="just"/>
            <a:r>
              <a:rPr lang="en-US" sz="1400" i="1" dirty="0">
                <a:solidFill>
                  <a:schemeClr val="tx1"/>
                </a:solidFill>
                <a:latin typeface="Palatino Linotype" panose="02040502050505030304" pitchFamily="18" charset="0"/>
              </a:rPr>
              <a:t>XXXXXXXXXXXXXXXXXXXXXXX</a:t>
            </a:r>
            <a:endParaRPr lang="it-IT" sz="1400" i="1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D567EF8B-69C9-6B5D-2910-8BDA5373BB0A}"/>
              </a:ext>
            </a:extLst>
          </p:cNvPr>
          <p:cNvSpPr/>
          <p:nvPr/>
        </p:nvSpPr>
        <p:spPr>
          <a:xfrm>
            <a:off x="0" y="4416959"/>
            <a:ext cx="6690511" cy="397447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u="sng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Authors</a:t>
            </a:r>
            <a:r>
              <a:rPr lang="it-IT" b="1" u="sng" dirty="0">
                <a:solidFill>
                  <a:schemeClr val="tx1"/>
                </a:solidFill>
                <a:latin typeface="Palatino Linotype" panose="02040502050505030304" pitchFamily="18" charset="0"/>
              </a:rPr>
              <a:t> and </a:t>
            </a:r>
            <a:r>
              <a:rPr lang="it-IT" b="1" u="sng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affiliations</a:t>
            </a:r>
            <a:r>
              <a:rPr lang="it-IT" b="1" u="sng" dirty="0">
                <a:solidFill>
                  <a:schemeClr val="tx1"/>
                </a:solidFill>
                <a:latin typeface="Palatino Linotype" panose="02040502050505030304" pitchFamily="18" charset="0"/>
              </a:rPr>
              <a:t> (maximum 5 </a:t>
            </a:r>
            <a:r>
              <a:rPr lang="it-IT" b="1" u="sng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authors</a:t>
            </a:r>
            <a:r>
              <a:rPr lang="it-IT" b="1" u="sng" dirty="0">
                <a:solidFill>
                  <a:schemeClr val="tx1"/>
                </a:solidFill>
                <a:latin typeface="Palatino Linotype" panose="02040502050505030304" pitchFamily="18" charset="0"/>
              </a:rPr>
              <a:t>): </a:t>
            </a:r>
            <a:r>
              <a:rPr lang="en-US" b="1" u="sng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</a:p>
          <a:p>
            <a:pPr algn="ctr"/>
            <a:endParaRPr lang="en-US" b="1" u="sng" dirty="0">
              <a:solidFill>
                <a:schemeClr val="tx1"/>
              </a:solidFill>
              <a:latin typeface="Palatino Linotype" panose="02040502050505030304" pitchFamily="18" charset="0"/>
            </a:endParaRPr>
          </a:p>
          <a:p>
            <a:pPr algn="just"/>
            <a:r>
              <a:rPr lang="en-US" sz="1200" b="1" u="sng" dirty="0">
                <a:solidFill>
                  <a:schemeClr val="tx1"/>
                </a:solidFill>
                <a:latin typeface="Palatino Linotype" panose="02040502050505030304" pitchFamily="18" charset="0"/>
              </a:rPr>
              <a:t>Mario Rossi</a:t>
            </a:r>
            <a:r>
              <a:rPr lang="en-US" sz="1200" baseline="30000" dirty="0">
                <a:solidFill>
                  <a:schemeClr val="tx1"/>
                </a:solidFill>
                <a:latin typeface="Palatino Linotype" panose="02040502050505030304" pitchFamily="18" charset="0"/>
              </a:rPr>
              <a:t>1</a:t>
            </a:r>
            <a:r>
              <a:rPr lang="en-US" sz="1200" dirty="0">
                <a:solidFill>
                  <a:schemeClr val="tx1"/>
                </a:solidFill>
                <a:latin typeface="Palatino Linotype" panose="02040502050505030304" pitchFamily="18" charset="0"/>
              </a:rPr>
              <a:t>, Luigi Bianchi</a:t>
            </a:r>
            <a:r>
              <a:rPr lang="en-US" sz="1200" baseline="30000" dirty="0">
                <a:solidFill>
                  <a:schemeClr val="tx1"/>
                </a:solidFill>
                <a:latin typeface="Palatino Linotype" panose="02040502050505030304" pitchFamily="18" charset="0"/>
              </a:rPr>
              <a:t>2</a:t>
            </a:r>
            <a:r>
              <a:rPr lang="en-US" sz="1200" dirty="0">
                <a:solidFill>
                  <a:schemeClr val="tx1"/>
                </a:solidFill>
                <a:latin typeface="Palatino Linotype" panose="02040502050505030304" pitchFamily="18" charset="0"/>
              </a:rPr>
              <a:t>, ..……, ………, ……….</a:t>
            </a:r>
          </a:p>
          <a:p>
            <a:pPr algn="just"/>
            <a:r>
              <a:rPr lang="en-US" sz="1200" baseline="30000" dirty="0">
                <a:solidFill>
                  <a:schemeClr val="tx1"/>
                </a:solidFill>
                <a:latin typeface="Palatino Linotype" panose="02040502050505030304" pitchFamily="18" charset="0"/>
              </a:rPr>
              <a:t>1</a:t>
            </a:r>
            <a:r>
              <a:rPr lang="en-US" sz="1200" dirty="0">
                <a:solidFill>
                  <a:schemeClr val="tx1"/>
                </a:solidFill>
                <a:latin typeface="Palatino Linotype" panose="02040502050505030304" pitchFamily="18" charset="0"/>
              </a:rPr>
              <a:t> Unit of Endocrinology, </a:t>
            </a:r>
            <a:r>
              <a:rPr lang="en-US" sz="1200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Dipartimento</a:t>
            </a:r>
            <a:r>
              <a:rPr lang="en-US" sz="1200" dirty="0">
                <a:solidFill>
                  <a:schemeClr val="tx1"/>
                </a:solidFill>
                <a:latin typeface="Palatino Linotype" panose="02040502050505030304" pitchFamily="18" charset="0"/>
              </a:rPr>
              <a:t> di </a:t>
            </a:r>
            <a:r>
              <a:rPr lang="en-US" sz="1200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Medicina</a:t>
            </a:r>
            <a:r>
              <a:rPr lang="en-US" sz="1200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Clinica</a:t>
            </a:r>
            <a:r>
              <a:rPr lang="en-US" sz="1200" dirty="0">
                <a:solidFill>
                  <a:schemeClr val="tx1"/>
                </a:solidFill>
                <a:latin typeface="Palatino Linotype" panose="02040502050505030304" pitchFamily="18" charset="0"/>
              </a:rPr>
              <a:t> e </a:t>
            </a:r>
            <a:r>
              <a:rPr lang="en-US" sz="1200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Chirurgia</a:t>
            </a:r>
            <a:r>
              <a:rPr lang="en-US" sz="1200" dirty="0">
                <a:solidFill>
                  <a:schemeClr val="tx1"/>
                </a:solidFill>
                <a:latin typeface="Palatino Linotype" panose="02040502050505030304" pitchFamily="18" charset="0"/>
              </a:rPr>
              <a:t>, Federico II University Medical School of Naples, Via Sergio </a:t>
            </a:r>
            <a:r>
              <a:rPr lang="en-US" sz="1200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Pansini</a:t>
            </a:r>
            <a:r>
              <a:rPr lang="en-US" sz="1200" dirty="0">
                <a:solidFill>
                  <a:schemeClr val="tx1"/>
                </a:solidFill>
                <a:latin typeface="Palatino Linotype" panose="02040502050505030304" pitchFamily="18" charset="0"/>
              </a:rPr>
              <a:t> 5, 80131 Naples, Italy.</a:t>
            </a:r>
          </a:p>
          <a:p>
            <a:pPr algn="just"/>
            <a:endParaRPr lang="en-US" sz="1200" dirty="0">
              <a:solidFill>
                <a:schemeClr val="tx1"/>
              </a:solidFill>
              <a:latin typeface="Palatino Linotype" panose="02040502050505030304" pitchFamily="18" charset="0"/>
            </a:endParaRPr>
          </a:p>
          <a:p>
            <a:pPr algn="just"/>
            <a:endParaRPr lang="en-US" sz="1200" dirty="0">
              <a:solidFill>
                <a:schemeClr val="tx1"/>
              </a:solidFill>
              <a:latin typeface="Palatino Linotype" panose="02040502050505030304" pitchFamily="18" charset="0"/>
            </a:endParaRPr>
          </a:p>
          <a:p>
            <a:pPr algn="just"/>
            <a:endParaRPr lang="en-US" sz="1200" dirty="0">
              <a:solidFill>
                <a:schemeClr val="tx1"/>
              </a:solidFill>
              <a:latin typeface="Palatino Linotype" panose="02040502050505030304" pitchFamily="18" charset="0"/>
            </a:endParaRPr>
          </a:p>
          <a:p>
            <a:pPr algn="just"/>
            <a:endParaRPr lang="en-US" sz="1200" dirty="0">
              <a:solidFill>
                <a:schemeClr val="tx1"/>
              </a:solidFill>
              <a:latin typeface="Palatino Linotype" panose="02040502050505030304" pitchFamily="18" charset="0"/>
            </a:endParaRPr>
          </a:p>
          <a:p>
            <a:pPr algn="just"/>
            <a:endParaRPr lang="en-US" sz="1200" dirty="0">
              <a:solidFill>
                <a:schemeClr val="tx1"/>
              </a:solidFill>
              <a:latin typeface="Palatino Linotype" panose="02040502050505030304" pitchFamily="18" charset="0"/>
            </a:endParaRPr>
          </a:p>
          <a:p>
            <a:pPr algn="just"/>
            <a:endParaRPr lang="en-US" sz="1200" dirty="0">
              <a:solidFill>
                <a:schemeClr val="tx1"/>
              </a:solidFill>
              <a:latin typeface="Palatino Linotype" panose="02040502050505030304" pitchFamily="18" charset="0"/>
            </a:endParaRPr>
          </a:p>
          <a:p>
            <a:pPr algn="just"/>
            <a:r>
              <a:rPr lang="en-US" sz="1200" i="1" dirty="0">
                <a:solidFill>
                  <a:schemeClr val="tx1"/>
                </a:solidFill>
                <a:latin typeface="Palatino Linotype" panose="02040502050505030304" pitchFamily="18" charset="0"/>
              </a:rPr>
              <a:t>The award will be given to the first name on behalf of the submitters during the congress. </a:t>
            </a:r>
          </a:p>
          <a:p>
            <a:pPr algn="just"/>
            <a:endParaRPr lang="en-US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9518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7D6D6387-6B78-4168-69F9-443BBD9F8431}"/>
              </a:ext>
            </a:extLst>
          </p:cNvPr>
          <p:cNvSpPr/>
          <p:nvPr/>
        </p:nvSpPr>
        <p:spPr>
          <a:xfrm>
            <a:off x="82989" y="2059607"/>
            <a:ext cx="6692021" cy="628461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u="sng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Abstract</a:t>
            </a:r>
            <a:r>
              <a:rPr lang="it-IT" b="1" u="sng" dirty="0">
                <a:solidFill>
                  <a:schemeClr val="tx1"/>
                </a:solidFill>
                <a:latin typeface="Palatino Linotype" panose="02040502050505030304" pitchFamily="18" charset="0"/>
              </a:rPr>
              <a:t> (for </a:t>
            </a:r>
            <a:r>
              <a:rPr lang="it-IT" b="1" u="sng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Review</a:t>
            </a:r>
            <a:r>
              <a:rPr lang="it-IT" b="1" u="sng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it-IT" b="1" u="sng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Proposal</a:t>
            </a:r>
            <a:r>
              <a:rPr lang="it-IT" b="1" u="sng" dirty="0">
                <a:solidFill>
                  <a:schemeClr val="tx1"/>
                </a:solidFill>
                <a:latin typeface="Palatino Linotype" panose="02040502050505030304" pitchFamily="18" charset="0"/>
              </a:rPr>
              <a:t>)</a:t>
            </a:r>
          </a:p>
          <a:p>
            <a:pPr algn="just"/>
            <a:endParaRPr lang="en-US" dirty="0">
              <a:solidFill>
                <a:schemeClr val="tx1"/>
              </a:solidFill>
              <a:latin typeface="Palatino Linotype" panose="02040502050505030304" pitchFamily="18" charset="0"/>
            </a:endParaRPr>
          </a:p>
          <a:p>
            <a:pPr algn="just"/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Purpose of review </a:t>
            </a:r>
            <a:r>
              <a:rPr lang="it-IT" u="sng" dirty="0">
                <a:solidFill>
                  <a:schemeClr val="tx1"/>
                </a:solidFill>
                <a:latin typeface="Palatino Linotype" panose="02040502050505030304" pitchFamily="18" charset="0"/>
              </a:rPr>
              <a:t>(maximum 100 </a:t>
            </a:r>
            <a:r>
              <a:rPr lang="it-IT" u="sng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words</a:t>
            </a:r>
            <a:r>
              <a:rPr lang="it-IT" u="sng" dirty="0">
                <a:solidFill>
                  <a:schemeClr val="tx1"/>
                </a:solidFill>
                <a:latin typeface="Palatino Linotype" panose="02040502050505030304" pitchFamily="18" charset="0"/>
              </a:rPr>
              <a:t>)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:</a:t>
            </a:r>
          </a:p>
          <a:p>
            <a:pPr algn="just"/>
            <a:endParaRPr lang="en-US" dirty="0">
              <a:solidFill>
                <a:schemeClr val="tx1"/>
              </a:solidFill>
              <a:latin typeface="Palatino Linotype" panose="02040502050505030304" pitchFamily="18" charset="0"/>
            </a:endParaRPr>
          </a:p>
          <a:p>
            <a:pPr algn="just"/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Recent findings </a:t>
            </a:r>
            <a:r>
              <a:rPr lang="it-IT" u="sng" dirty="0">
                <a:solidFill>
                  <a:schemeClr val="tx1"/>
                </a:solidFill>
                <a:latin typeface="Palatino Linotype" panose="02040502050505030304" pitchFamily="18" charset="0"/>
              </a:rPr>
              <a:t>(maximum 200 </a:t>
            </a:r>
            <a:r>
              <a:rPr lang="it-IT" u="sng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words</a:t>
            </a:r>
            <a:r>
              <a:rPr lang="it-IT" u="sng" dirty="0">
                <a:solidFill>
                  <a:schemeClr val="tx1"/>
                </a:solidFill>
                <a:latin typeface="Palatino Linotype" panose="02040502050505030304" pitchFamily="18" charset="0"/>
              </a:rPr>
              <a:t>)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:</a:t>
            </a:r>
          </a:p>
          <a:p>
            <a:pPr algn="just"/>
            <a:endParaRPr lang="en-US" dirty="0">
              <a:solidFill>
                <a:schemeClr val="tx1"/>
              </a:solidFill>
              <a:latin typeface="Palatino Linotype" panose="02040502050505030304" pitchFamily="18" charset="0"/>
            </a:endParaRPr>
          </a:p>
          <a:p>
            <a:pPr algn="just"/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Novelty and originality of the review </a:t>
            </a:r>
            <a:r>
              <a:rPr lang="it-IT" u="sng" dirty="0">
                <a:solidFill>
                  <a:schemeClr val="tx1"/>
                </a:solidFill>
                <a:latin typeface="Palatino Linotype" panose="02040502050505030304" pitchFamily="18" charset="0"/>
              </a:rPr>
              <a:t>(maximum 300 </a:t>
            </a:r>
            <a:r>
              <a:rPr lang="it-IT" u="sng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words</a:t>
            </a:r>
            <a:r>
              <a:rPr lang="it-IT" u="sng" dirty="0">
                <a:solidFill>
                  <a:schemeClr val="tx1"/>
                </a:solidFill>
                <a:latin typeface="Palatino Linotype" panose="02040502050505030304" pitchFamily="18" charset="0"/>
              </a:rPr>
              <a:t>)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24847229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EE165673-3FA3-41BD-F11D-65B9EB8C3E7D}"/>
              </a:ext>
            </a:extLst>
          </p:cNvPr>
          <p:cNvSpPr/>
          <p:nvPr/>
        </p:nvSpPr>
        <p:spPr>
          <a:xfrm>
            <a:off x="82989" y="2075936"/>
            <a:ext cx="6692021" cy="623934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u="sng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Abstract</a:t>
            </a:r>
            <a:r>
              <a:rPr lang="it-IT" b="1" u="sng" dirty="0">
                <a:solidFill>
                  <a:schemeClr val="tx1"/>
                </a:solidFill>
                <a:latin typeface="Palatino Linotype" panose="02040502050505030304" pitchFamily="18" charset="0"/>
              </a:rPr>
              <a:t> (for </a:t>
            </a:r>
            <a:r>
              <a:rPr lang="it-IT" b="1" u="sng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Original</a:t>
            </a:r>
            <a:r>
              <a:rPr lang="it-IT" b="1" u="sng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it-IT" b="1" u="sng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Article</a:t>
            </a:r>
            <a:r>
              <a:rPr lang="it-IT" b="1" u="sng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it-IT" b="1" u="sng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Proposal</a:t>
            </a:r>
            <a:r>
              <a:rPr lang="it-IT" b="1" u="sng" dirty="0">
                <a:solidFill>
                  <a:schemeClr val="tx1"/>
                </a:solidFill>
                <a:latin typeface="Palatino Linotype" panose="02040502050505030304" pitchFamily="18" charset="0"/>
              </a:rPr>
              <a:t>)</a:t>
            </a:r>
          </a:p>
          <a:p>
            <a:pPr algn="just"/>
            <a:endParaRPr lang="en-US" dirty="0">
              <a:solidFill>
                <a:schemeClr val="tx1"/>
              </a:solidFill>
              <a:latin typeface="Palatino Linotype" panose="02040502050505030304" pitchFamily="18" charset="0"/>
            </a:endParaRPr>
          </a:p>
          <a:p>
            <a:pPr algn="just"/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Background &amp; aims </a:t>
            </a:r>
            <a:r>
              <a:rPr lang="it-IT" u="sng" dirty="0">
                <a:solidFill>
                  <a:schemeClr val="tx1"/>
                </a:solidFill>
                <a:latin typeface="Palatino Linotype" panose="02040502050505030304" pitchFamily="18" charset="0"/>
              </a:rPr>
              <a:t>(maximum 100 </a:t>
            </a:r>
            <a:r>
              <a:rPr lang="it-IT" u="sng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words</a:t>
            </a:r>
            <a:r>
              <a:rPr lang="it-IT" u="sng" dirty="0">
                <a:solidFill>
                  <a:schemeClr val="tx1"/>
                </a:solidFill>
                <a:latin typeface="Palatino Linotype" panose="02040502050505030304" pitchFamily="18" charset="0"/>
              </a:rPr>
              <a:t>)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:</a:t>
            </a:r>
          </a:p>
          <a:p>
            <a:pPr algn="just"/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Methods </a:t>
            </a:r>
            <a:r>
              <a:rPr lang="it-IT" u="sng" dirty="0">
                <a:solidFill>
                  <a:schemeClr val="tx1"/>
                </a:solidFill>
                <a:latin typeface="Palatino Linotype" panose="02040502050505030304" pitchFamily="18" charset="0"/>
              </a:rPr>
              <a:t>(maximum 200 </a:t>
            </a:r>
            <a:r>
              <a:rPr lang="it-IT" u="sng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words</a:t>
            </a:r>
            <a:r>
              <a:rPr lang="it-IT" u="sng" dirty="0">
                <a:solidFill>
                  <a:schemeClr val="tx1"/>
                </a:solidFill>
                <a:latin typeface="Palatino Linotype" panose="02040502050505030304" pitchFamily="18" charset="0"/>
              </a:rPr>
              <a:t>)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:</a:t>
            </a:r>
          </a:p>
          <a:p>
            <a:pPr algn="just"/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Results </a:t>
            </a:r>
            <a:r>
              <a:rPr lang="it-IT" u="sng" dirty="0">
                <a:solidFill>
                  <a:schemeClr val="tx1"/>
                </a:solidFill>
                <a:latin typeface="Palatino Linotype" panose="02040502050505030304" pitchFamily="18" charset="0"/>
              </a:rPr>
              <a:t>(maximum 300 </a:t>
            </a:r>
            <a:r>
              <a:rPr lang="it-IT" u="sng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words</a:t>
            </a:r>
            <a:r>
              <a:rPr lang="it-IT" u="sng" dirty="0">
                <a:solidFill>
                  <a:schemeClr val="tx1"/>
                </a:solidFill>
                <a:latin typeface="Palatino Linotype" panose="02040502050505030304" pitchFamily="18" charset="0"/>
              </a:rPr>
              <a:t>)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: </a:t>
            </a:r>
          </a:p>
          <a:p>
            <a:pPr lvl="0" algn="just"/>
            <a:r>
              <a:rPr lang="en-US" dirty="0">
                <a:solidFill>
                  <a:prstClr val="black"/>
                </a:solidFill>
                <a:latin typeface="Palatino Linotype" panose="02040502050505030304" pitchFamily="18" charset="0"/>
              </a:rPr>
              <a:t>Conclusion </a:t>
            </a:r>
            <a:r>
              <a:rPr lang="it-IT" u="sng" dirty="0">
                <a:solidFill>
                  <a:prstClr val="black"/>
                </a:solidFill>
                <a:latin typeface="Palatino Linotype" panose="02040502050505030304" pitchFamily="18" charset="0"/>
              </a:rPr>
              <a:t>(maximum 200 </a:t>
            </a:r>
            <a:r>
              <a:rPr lang="it-IT" u="sng" dirty="0" err="1">
                <a:solidFill>
                  <a:prstClr val="black"/>
                </a:solidFill>
                <a:latin typeface="Palatino Linotype" panose="02040502050505030304" pitchFamily="18" charset="0"/>
              </a:rPr>
              <a:t>words</a:t>
            </a:r>
            <a:r>
              <a:rPr lang="it-IT" u="sng" dirty="0">
                <a:solidFill>
                  <a:prstClr val="black"/>
                </a:solidFill>
                <a:latin typeface="Palatino Linotype" panose="02040502050505030304" pitchFamily="18" charset="0"/>
              </a:rPr>
              <a:t>)</a:t>
            </a:r>
            <a:r>
              <a:rPr lang="en-US" dirty="0">
                <a:solidFill>
                  <a:prstClr val="black"/>
                </a:solidFill>
                <a:latin typeface="Palatino Linotype" panose="02040502050505030304" pitchFamily="18" charset="0"/>
              </a:rPr>
              <a:t>: </a:t>
            </a:r>
          </a:p>
          <a:p>
            <a:pPr algn="just"/>
            <a:endParaRPr lang="en-US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63874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144</Words>
  <Application>Microsoft Office PowerPoint</Application>
  <PresentationFormat>A4 (21x29,7 cm)</PresentationFormat>
  <Paragraphs>26</Paragraphs>
  <Slides>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Palatino Linotype</vt:lpstr>
      <vt:lpstr>Tema di Office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Account Microsoft</dc:creator>
  <cp:lastModifiedBy>Account Microsoft</cp:lastModifiedBy>
  <cp:revision>1</cp:revision>
  <dcterms:created xsi:type="dcterms:W3CDTF">2026-04-02T10:01:38Z</dcterms:created>
  <dcterms:modified xsi:type="dcterms:W3CDTF">2026-04-02T10:08:52Z</dcterms:modified>
</cp:coreProperties>
</file>